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69" r:id="rId4"/>
    <p:sldId id="267" r:id="rId5"/>
    <p:sldId id="264" r:id="rId6"/>
    <p:sldId id="266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C2058-ADF2-4899-B85C-B27CBB71D140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1285-7618-4111-932A-0F588909D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C2058-ADF2-4899-B85C-B27CBB71D140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1285-7618-4111-932A-0F588909D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C2058-ADF2-4899-B85C-B27CBB71D140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1285-7618-4111-932A-0F588909D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C2058-ADF2-4899-B85C-B27CBB71D140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1285-7618-4111-932A-0F588909D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C2058-ADF2-4899-B85C-B27CBB71D140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1285-7618-4111-932A-0F588909D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C2058-ADF2-4899-B85C-B27CBB71D140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1285-7618-4111-932A-0F588909D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C2058-ADF2-4899-B85C-B27CBB71D140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1285-7618-4111-932A-0F588909D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C2058-ADF2-4899-B85C-B27CBB71D140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1285-7618-4111-932A-0F588909D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C2058-ADF2-4899-B85C-B27CBB71D140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1285-7618-4111-932A-0F588909D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C2058-ADF2-4899-B85C-B27CBB71D140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1285-7618-4111-932A-0F588909D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C2058-ADF2-4899-B85C-B27CBB71D140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DE1285-7618-4111-932A-0F588909D3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0C2058-ADF2-4899-B85C-B27CBB71D140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DE1285-7618-4111-932A-0F588909D34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ites.laverne.edu/legal-studie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ites.laverne.edu/academic-success-center/" TargetMode="External"/><Relationship Id="rId2" Type="http://schemas.openxmlformats.org/officeDocument/2006/relationships/hyperlink" Target="http://sites.laverne.edu/career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NEW STUDENTS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Department of Legal Studies</a:t>
            </a:r>
            <a:endParaRPr lang="en-US" dirty="0"/>
          </a:p>
        </p:txBody>
      </p:sp>
      <p:pic>
        <p:nvPicPr>
          <p:cNvPr id="1026" name="Picture 2" descr="C:\Users\padongo\AppData\Local\Microsoft\Windows\Temporary Internet Files\Content.IE5\YQOUI773\smiley-fac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43200"/>
            <a:ext cx="3200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American Bar Association approval		</a:t>
            </a:r>
            <a:endParaRPr lang="en-US" sz="2000" dirty="0" smtClean="0"/>
          </a:p>
          <a:p>
            <a:pPr lvl="0"/>
            <a:r>
              <a:rPr lang="en-US" sz="3200" dirty="0" smtClean="0"/>
              <a:t>Types of students – </a:t>
            </a:r>
            <a:r>
              <a:rPr lang="en-US" sz="3200" dirty="0" err="1" smtClean="0"/>
              <a:t>CAPA</a:t>
            </a:r>
            <a:r>
              <a:rPr lang="en-US" sz="3200" dirty="0" smtClean="0"/>
              <a:t> (Campus Accelerated Program for Adults), traditional, certificate</a:t>
            </a:r>
          </a:p>
          <a:p>
            <a:pPr lvl="1"/>
            <a:r>
              <a:rPr lang="en-US" sz="3000" dirty="0" smtClean="0"/>
              <a:t>Certificate student has a degree already</a:t>
            </a:r>
          </a:p>
          <a:p>
            <a:pPr lvl="0"/>
            <a:r>
              <a:rPr lang="en-US" sz="3200" dirty="0" smtClean="0"/>
              <a:t>Catalog when you enter is a contract with you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Important that you meet with one of us every semester as soon as notice is sent out</a:t>
            </a:r>
          </a:p>
          <a:p>
            <a:r>
              <a:rPr lang="en-US" sz="3200" dirty="0" smtClean="0"/>
              <a:t>Not every class is offered every semester</a:t>
            </a:r>
          </a:p>
          <a:p>
            <a:r>
              <a:rPr lang="en-US" sz="3200" dirty="0" smtClean="0"/>
              <a:t>Electives offered every two years so plan ahead so can take the electives you want</a:t>
            </a:r>
          </a:p>
          <a:p>
            <a:r>
              <a:rPr lang="en-US" sz="3200" dirty="0" smtClean="0"/>
              <a:t>We have schedule for next three years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2022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DEPARTMENTAL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Get of copy of department Booklet </a:t>
            </a:r>
          </a:p>
          <a:p>
            <a:pPr lvl="1"/>
            <a:r>
              <a:rPr lang="en-US" sz="3200" dirty="0" smtClean="0"/>
              <a:t>Goals</a:t>
            </a:r>
          </a:p>
          <a:p>
            <a:pPr lvl="1"/>
            <a:r>
              <a:rPr lang="en-US" sz="3200" dirty="0" smtClean="0"/>
              <a:t>Certificate to degree students</a:t>
            </a:r>
          </a:p>
          <a:p>
            <a:pPr lvl="1"/>
            <a:r>
              <a:rPr lang="en-US" sz="3200" dirty="0" smtClean="0"/>
              <a:t>LS 301 &amp; 304 require a minimum of a “C” grade</a:t>
            </a:r>
          </a:p>
          <a:p>
            <a:r>
              <a:rPr lang="en-US" sz="3200" dirty="0" smtClean="0"/>
              <a:t>Keep copies of major assignments because you need them for senior project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STUDIES WEB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Webpage </a:t>
            </a:r>
            <a:r>
              <a:rPr lang="en-US" sz="3500" dirty="0" smtClean="0">
                <a:hlinkClick r:id="rId2"/>
              </a:rPr>
              <a:t>http://sites.laverne.edu/legal-studies/</a:t>
            </a:r>
            <a:endParaRPr lang="en-US" sz="3500" dirty="0" smtClean="0"/>
          </a:p>
          <a:p>
            <a:pPr lvl="1"/>
            <a:r>
              <a:rPr lang="en-US" sz="3500" dirty="0" smtClean="0"/>
              <a:t>Job board</a:t>
            </a:r>
          </a:p>
          <a:p>
            <a:pPr lvl="1"/>
            <a:r>
              <a:rPr lang="en-US" sz="3500" dirty="0" smtClean="0"/>
              <a:t>Links to associations, legal research</a:t>
            </a:r>
          </a:p>
          <a:p>
            <a:pPr lvl="1"/>
            <a:r>
              <a:rPr lang="en-US" sz="3500" dirty="0" smtClean="0"/>
              <a:t>Info on career</a:t>
            </a:r>
          </a:p>
          <a:p>
            <a:pPr lvl="1"/>
            <a:r>
              <a:rPr lang="en-US" sz="3500" dirty="0" smtClean="0"/>
              <a:t>Results of surveys</a:t>
            </a:r>
          </a:p>
          <a:p>
            <a:r>
              <a:rPr lang="en-US" sz="3500" dirty="0" smtClean="0"/>
              <a:t>Bulletin boards in Miller Hall</a:t>
            </a:r>
          </a:p>
          <a:p>
            <a:pPr lvl="0"/>
            <a:endParaRPr lang="en-US" sz="3000" dirty="0" smtClean="0">
              <a:solidFill>
                <a:schemeClr val="accent5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Westlaw </a:t>
            </a:r>
            <a:r>
              <a:rPr lang="en-US" sz="3200" dirty="0" smtClean="0"/>
              <a:t>passwords – for all years taking </a:t>
            </a:r>
            <a:r>
              <a:rPr lang="en-US" sz="3200" dirty="0" err="1" smtClean="0"/>
              <a:t>LS</a:t>
            </a:r>
            <a:r>
              <a:rPr lang="en-US" sz="3200" dirty="0" smtClean="0"/>
              <a:t> courses</a:t>
            </a:r>
          </a:p>
          <a:p>
            <a:pPr lvl="0"/>
            <a:r>
              <a:rPr lang="en-US" sz="3200" dirty="0" smtClean="0"/>
              <a:t>Student Association PSA			    </a:t>
            </a:r>
          </a:p>
          <a:p>
            <a:pPr lvl="0"/>
            <a:r>
              <a:rPr lang="en-US" sz="3200" dirty="0" smtClean="0"/>
              <a:t>LEX – national honor society</a:t>
            </a:r>
            <a:r>
              <a:rPr lang="en-US" sz="2800" dirty="0" smtClean="0"/>
              <a:t>			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495800"/>
            <a:ext cx="5745577" cy="162204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Career Services </a:t>
            </a:r>
            <a:r>
              <a:rPr lang="en-US" sz="3200" dirty="0" smtClean="0">
                <a:hlinkClick r:id="rId2"/>
              </a:rPr>
              <a:t>http://sites.laverne.edu/careers/</a:t>
            </a:r>
            <a:r>
              <a:rPr lang="en-US" sz="3200" dirty="0" smtClean="0"/>
              <a:t>		</a:t>
            </a:r>
          </a:p>
          <a:p>
            <a:pPr lvl="0"/>
            <a:r>
              <a:rPr lang="en-US" sz="3200" dirty="0" smtClean="0"/>
              <a:t>Academic Success Center </a:t>
            </a:r>
            <a:r>
              <a:rPr lang="en-US" sz="3200" dirty="0" smtClean="0">
                <a:hlinkClick r:id="rId3"/>
              </a:rPr>
              <a:t>http://sites.laverne.edu/academic-success-center/</a:t>
            </a:r>
            <a:r>
              <a:rPr lang="en-US" sz="3200" dirty="0" smtClean="0"/>
              <a:t>		</a:t>
            </a:r>
          </a:p>
          <a:p>
            <a:pPr lvl="0"/>
            <a:r>
              <a:rPr lang="en-US" sz="3200" dirty="0" smtClean="0"/>
              <a:t>Libraries – here and at College of Law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C0C0C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</TotalTime>
  <Words>148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WELCOME TO NEW STUDENTS</vt:lpstr>
      <vt:lpstr>BACKGROUND</vt:lpstr>
      <vt:lpstr>REGISTRATION</vt:lpstr>
      <vt:lpstr>DEPARTMENTAL POLICIES</vt:lpstr>
      <vt:lpstr>LEGAL STUDIES WEB PAGE</vt:lpstr>
      <vt:lpstr>OTHER BENEFITS</vt:lpstr>
      <vt:lpstr>OTHER RESOURCES</vt:lpstr>
    </vt:vector>
  </TitlesOfParts>
  <Company>University of laverne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NEW STUDENTS</dc:title>
  <dc:creator>adongop</dc:creator>
  <cp:lastModifiedBy>Laura Cantrell</cp:lastModifiedBy>
  <cp:revision>16</cp:revision>
  <dcterms:created xsi:type="dcterms:W3CDTF">2009-09-09T00:27:27Z</dcterms:created>
  <dcterms:modified xsi:type="dcterms:W3CDTF">2016-09-13T18:30:55Z</dcterms:modified>
</cp:coreProperties>
</file>